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F646-D7E1-442E-91F2-3A4B250A8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B91D82-3745-7650-6A89-8724594EC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724B8-4FE1-2810-7E03-DF2A08AEF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B88B6-9B13-1FC3-1B39-7B1A9807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08E2B-BCA6-8C07-61FD-A62F45AC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53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4BF1-DE50-F48E-CC2B-9F5FD023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DD362-F543-FC76-6164-88F9FB7D3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9B6A4-39E6-E14F-13A4-E5DA27AB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D92C7-F754-EAD5-E0DB-9D327320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506C1-DB42-E3D2-08DC-723843B6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42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6768BC-4F62-B6CA-8DDE-8564370B78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80BD4-8604-811B-1A2C-F29FC42BC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64805-C11C-EDAC-6D1A-759C1B9D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A40E-0129-6727-F999-A39FCC36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C1580-A2C6-BE4C-59C5-3F09F28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91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5F64B-EB0A-4261-E67E-6C087F4B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54F6F-0A18-54C7-57F1-7BFB4DD76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0F9E8-301D-F0BB-B224-EE26301F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6FB29-C5EE-1A77-BADC-2215DD6E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6A87C-5990-134F-3C74-02FF4BAF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06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072F9-D7D3-2648-39B4-266FE69D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FDE2F-666A-B9CC-577D-181B502A6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142E-94FD-76F7-EEC5-74C99C8A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3805-E177-B240-1559-C73059C1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59F01-B4EE-33CE-F043-A3A0130F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94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1382-E467-557E-623A-8CCEC0075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C-E11F-C304-6C00-1174E6648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042C4-707D-6DC9-8B1A-A398E41E4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350D5-E741-C52D-5DBD-26763398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300ED-035A-A02F-BE09-CA853423F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24D3A-D379-2083-D763-C72430B8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6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6A7D-12F1-917C-6CD9-389088C5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DE69B-7B2B-8C9E-F9FC-F4BF9A01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08D30-BE64-742C-EFE3-2F29CF981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F4928-9B2E-5461-84A5-E997B5D27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B4DB0-FABA-B766-2B44-3FAEB2F385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790D5A-C930-AE4C-5B52-25FAC4BE9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44AB8-5E77-1274-47F6-78BEE08C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FB727-9535-C4A0-74DD-30510340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750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19D4-53F8-2288-5376-DD413C43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A68B9-854C-9A09-5115-FCD74942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665F23-222E-34B3-C9BC-4194AAAB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EB7CA-9AA5-90E5-8C2D-128D1E5D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696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1CB1A-1287-77AC-4C30-B6960865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34FA2-CEF8-885B-8BB6-612CDB63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E8190-B289-C2E9-8BE4-98231C20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45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982E-8012-D979-348B-8BC2B246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700A6-3781-2ACF-AA17-3C7017D66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BCA69-F7E4-1AC6-5528-94C2B573C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9D6EA-4F26-5AF3-2A38-48B6BB25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5D53B-0AB5-C42F-FD39-F33CE414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6D8BB-F40A-81E8-3790-769EA460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8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6DF7-36D6-CB80-B73D-9A950AEC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A330F-CC26-1109-3A45-7637AF1FD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94151-079A-508E-C0BD-6E5393FA2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509C9-D42D-FCE0-ACE6-EC4F66BA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EB1B8-1F48-6F75-B809-CAEDC348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AFAE7-5EAB-07AA-6445-BB8D39D9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412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8E890-BAED-ACA0-0FF3-25711351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B9A18-4D96-9FF7-FC21-B6431FBF8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EE655-3D01-4AD0-01B4-B266CC7A7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B5E3-974D-4B92-BE0E-25D719F9CF82}" type="datetimeFigureOut">
              <a:rPr lang="el-GR" smtClean="0"/>
              <a:t>19/3/2025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89013-DEEE-18E2-E527-03F1C2573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10D7-DD96-C583-E802-D1AF265D1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D676-4C81-49DE-B897-B372B593D1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26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283388-0D74-87FA-0BC6-F1363056C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408"/>
            <a:ext cx="12191999" cy="24642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093FB0-AD01-CCB0-3EF6-829224370EB4}"/>
              </a:ext>
            </a:extLst>
          </p:cNvPr>
          <p:cNvSpPr txBox="1"/>
          <p:nvPr/>
        </p:nvSpPr>
        <p:spPr>
          <a:xfrm>
            <a:off x="2798799" y="3292848"/>
            <a:ext cx="680692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Φόρμα  Συμμετοχής </a:t>
            </a:r>
            <a:endParaRPr lang="en-US" dirty="0"/>
          </a:p>
          <a:p>
            <a:pPr algn="ctr"/>
            <a:r>
              <a:rPr lang="el-GR" sz="1800" b="1" kern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«Η Ελληνική Επιχειρηματικότητα</a:t>
            </a:r>
            <a:r>
              <a:rPr lang="en-US" sz="1800" b="1" kern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kern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στην Αφρική</a:t>
            </a:r>
            <a:endParaRPr lang="en-US" sz="1800" b="1" kern="1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1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Η εμπειρία ως σήμερα και οι προκλήσεις και ευκαιρίες για το μέλλον στις πιο υποσχόμενες χώρες και κλάδους</a:t>
            </a:r>
            <a:r>
              <a:rPr lang="el-GR" sz="1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».</a:t>
            </a:r>
          </a:p>
          <a:p>
            <a:pPr algn="ctr"/>
            <a:r>
              <a:rPr lang="el-GR" sz="1800" b="1" kern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28.3.2025</a:t>
            </a: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νοματεπώνυμο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Εταιρεια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Email :  </a:t>
            </a: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18:00 	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Ξενάγηση  Εκθεσης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 ▭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endParaRPr lang="el-G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19:00 	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Εκδήλωση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l-GR" sz="12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▭</a:t>
            </a:r>
            <a:r>
              <a:rPr lang="el-GR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l-G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06DA8E-730B-4119-22CA-F1D106990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21" y="2851843"/>
            <a:ext cx="3636931" cy="577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EE6C42-7A88-D40B-0621-7F9161350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54" y="2879001"/>
            <a:ext cx="2200275" cy="41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5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49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jenny zacharakis</dc:creator>
  <cp:lastModifiedBy>jenny zacharakis</cp:lastModifiedBy>
  <cp:revision>12</cp:revision>
  <dcterms:created xsi:type="dcterms:W3CDTF">2025-03-05T12:01:11Z</dcterms:created>
  <dcterms:modified xsi:type="dcterms:W3CDTF">2025-03-19T12:26:39Z</dcterms:modified>
</cp:coreProperties>
</file>